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3" r:id="rId3"/>
    <p:sldId id="257" r:id="rId4"/>
    <p:sldId id="284" r:id="rId5"/>
    <p:sldId id="258" r:id="rId6"/>
    <p:sldId id="259" r:id="rId7"/>
    <p:sldId id="260" r:id="rId8"/>
    <p:sldId id="285" r:id="rId9"/>
    <p:sldId id="261" r:id="rId10"/>
    <p:sldId id="262" r:id="rId11"/>
    <p:sldId id="286" r:id="rId12"/>
    <p:sldId id="263" r:id="rId13"/>
    <p:sldId id="287" r:id="rId14"/>
    <p:sldId id="264" r:id="rId15"/>
    <p:sldId id="288" r:id="rId16"/>
    <p:sldId id="265" r:id="rId17"/>
    <p:sldId id="289" r:id="rId18"/>
    <p:sldId id="266" r:id="rId19"/>
    <p:sldId id="290" r:id="rId20"/>
    <p:sldId id="267" r:id="rId21"/>
    <p:sldId id="291" r:id="rId22"/>
    <p:sldId id="292" r:id="rId23"/>
    <p:sldId id="268" r:id="rId24"/>
    <p:sldId id="269" r:id="rId25"/>
    <p:sldId id="293" r:id="rId26"/>
    <p:sldId id="270" r:id="rId27"/>
    <p:sldId id="294" r:id="rId28"/>
    <p:sldId id="295" r:id="rId29"/>
    <p:sldId id="271" r:id="rId30"/>
    <p:sldId id="296" r:id="rId31"/>
    <p:sldId id="272" r:id="rId32"/>
    <p:sldId id="297" r:id="rId33"/>
    <p:sldId id="298" r:id="rId34"/>
    <p:sldId id="273" r:id="rId35"/>
    <p:sldId id="274" r:id="rId36"/>
    <p:sldId id="299" r:id="rId37"/>
    <p:sldId id="275" r:id="rId38"/>
    <p:sldId id="300" r:id="rId39"/>
    <p:sldId id="301" r:id="rId40"/>
    <p:sldId id="276" r:id="rId41"/>
    <p:sldId id="302" r:id="rId42"/>
    <p:sldId id="303" r:id="rId43"/>
    <p:sldId id="277" r:id="rId44"/>
    <p:sldId id="304" r:id="rId45"/>
    <p:sldId id="305" r:id="rId46"/>
    <p:sldId id="278" r:id="rId47"/>
    <p:sldId id="306" r:id="rId48"/>
    <p:sldId id="307" r:id="rId49"/>
    <p:sldId id="279" r:id="rId50"/>
    <p:sldId id="280" r:id="rId51"/>
    <p:sldId id="308" r:id="rId52"/>
    <p:sldId id="281" r:id="rId53"/>
    <p:sldId id="309" r:id="rId54"/>
    <p:sldId id="310" r:id="rId55"/>
    <p:sldId id="282" r:id="rId56"/>
  </p:sldIdLst>
  <p:sldSz cx="22758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6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902" y="142"/>
      </p:cViewPr>
      <p:guideLst>
        <p:guide orient="horz" pos="2880"/>
        <p:guide pos="63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6880" y="3968496"/>
            <a:ext cx="19344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13760" y="7168898"/>
            <a:ext cx="1593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699">
              <a:spcBef>
                <a:spcPts val="45"/>
              </a:spcBef>
            </a:pPr>
            <a:r>
              <a:rPr lang="en-US" spc="-5"/>
              <a:t>12/9/2020, </a:t>
            </a:r>
            <a:r>
              <a:rPr lang="en-US"/>
              <a:t>12:00</a:t>
            </a:r>
            <a:r>
              <a:rPr lang="en-US" spc="-55"/>
              <a:t> </a:t>
            </a:r>
            <a:r>
              <a:rPr lang="en-US" spc="-5"/>
              <a:t>AM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en-US" spc="-5" smtClean="0"/>
              <a:pPr marL="38098">
                <a:spcBef>
                  <a:spcPts val="45"/>
                </a:spcBef>
              </a:pPr>
              <a:t>‹#›</a:t>
            </a:fld>
            <a:r>
              <a:rPr lang="en-US" spc="-5"/>
              <a:t> of</a:t>
            </a:r>
            <a:r>
              <a:rPr lang="en-US" spc="-35"/>
              <a:t> </a:t>
            </a:r>
            <a:r>
              <a:rPr lang="en-US"/>
              <a:t>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699">
              <a:spcBef>
                <a:spcPts val="45"/>
              </a:spcBef>
            </a:pPr>
            <a:r>
              <a:rPr lang="en-US" spc="-5"/>
              <a:t>12/9/2020, </a:t>
            </a:r>
            <a:r>
              <a:rPr lang="en-US"/>
              <a:t>12:00</a:t>
            </a:r>
            <a:r>
              <a:rPr lang="en-US" spc="-55"/>
              <a:t> </a:t>
            </a:r>
            <a:r>
              <a:rPr lang="en-US" spc="-5"/>
              <a:t>AM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en-US" spc="-5" smtClean="0"/>
              <a:pPr marL="38098">
                <a:spcBef>
                  <a:spcPts val="45"/>
                </a:spcBef>
              </a:pPr>
              <a:t>‹#›</a:t>
            </a:fld>
            <a:r>
              <a:rPr lang="en-US" spc="-5"/>
              <a:t> of</a:t>
            </a:r>
            <a:r>
              <a:rPr lang="en-US" spc="-35"/>
              <a:t> </a:t>
            </a:r>
            <a:r>
              <a:rPr lang="en-US"/>
              <a:t>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7920" y="2944370"/>
            <a:ext cx="98999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720576" y="2944370"/>
            <a:ext cx="98999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699">
              <a:spcBef>
                <a:spcPts val="45"/>
              </a:spcBef>
            </a:pPr>
            <a:r>
              <a:rPr lang="en-US" spc="-5"/>
              <a:t>12/9/2020, </a:t>
            </a:r>
            <a:r>
              <a:rPr lang="en-US"/>
              <a:t>12:00</a:t>
            </a:r>
            <a:r>
              <a:rPr lang="en-US" spc="-55"/>
              <a:t> </a:t>
            </a:r>
            <a:r>
              <a:rPr lang="en-US" spc="-5"/>
              <a:t>AM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en-US" spc="-5" smtClean="0"/>
              <a:pPr marL="38098">
                <a:spcBef>
                  <a:spcPts val="45"/>
                </a:spcBef>
              </a:pPr>
              <a:t>‹#›</a:t>
            </a:fld>
            <a:r>
              <a:rPr lang="en-US" spc="-5"/>
              <a:t> of</a:t>
            </a:r>
            <a:r>
              <a:rPr lang="en-US" spc="-35"/>
              <a:t> </a:t>
            </a:r>
            <a:r>
              <a:rPr lang="en-US"/>
              <a:t>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699">
              <a:spcBef>
                <a:spcPts val="45"/>
              </a:spcBef>
            </a:pPr>
            <a:r>
              <a:rPr lang="en-US" spc="-5"/>
              <a:t>12/9/2020, </a:t>
            </a:r>
            <a:r>
              <a:rPr lang="en-US"/>
              <a:t>12:00</a:t>
            </a:r>
            <a:r>
              <a:rPr lang="en-US" spc="-55"/>
              <a:t> </a:t>
            </a:r>
            <a:r>
              <a:rPr lang="en-US" spc="-5"/>
              <a:t>AM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en-US" spc="-5" smtClean="0"/>
              <a:pPr marL="38098">
                <a:spcBef>
                  <a:spcPts val="45"/>
                </a:spcBef>
              </a:pPr>
              <a:t>‹#›</a:t>
            </a:fld>
            <a:r>
              <a:rPr lang="en-US" spc="-5"/>
              <a:t> of</a:t>
            </a:r>
            <a:r>
              <a:rPr lang="en-US" spc="-35"/>
              <a:t> </a:t>
            </a:r>
            <a:r>
              <a:rPr lang="en-US"/>
              <a:t>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699">
              <a:spcBef>
                <a:spcPts val="45"/>
              </a:spcBef>
            </a:pPr>
            <a:r>
              <a:rPr lang="en-US" spc="-5"/>
              <a:t>12/9/2020, </a:t>
            </a:r>
            <a:r>
              <a:rPr lang="en-US"/>
              <a:t>12:00</a:t>
            </a:r>
            <a:r>
              <a:rPr lang="en-US" spc="-55"/>
              <a:t> </a:t>
            </a:r>
            <a:r>
              <a:rPr lang="en-US" spc="-5"/>
              <a:t>AM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en-US" spc="-5" smtClean="0"/>
              <a:pPr marL="38098">
                <a:spcBef>
                  <a:spcPts val="45"/>
                </a:spcBef>
              </a:pPr>
              <a:t>‹#›</a:t>
            </a:fld>
            <a:r>
              <a:rPr lang="en-US" spc="-5"/>
              <a:t> of</a:t>
            </a:r>
            <a:r>
              <a:rPr lang="en-US" spc="-35"/>
              <a:t> </a:t>
            </a:r>
            <a:r>
              <a:rPr lang="en-US"/>
              <a:t>27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7920" y="512066"/>
            <a:ext cx="2048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7920" y="2944370"/>
            <a:ext cx="2048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218026" y="12642699"/>
            <a:ext cx="35773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699">
              <a:spcBef>
                <a:spcPts val="45"/>
              </a:spcBef>
            </a:pPr>
            <a:r>
              <a:rPr lang="en-US" spc="-5"/>
              <a:t>12/9/2020, </a:t>
            </a:r>
            <a:r>
              <a:rPr lang="en-US"/>
              <a:t>12:00</a:t>
            </a:r>
            <a:r>
              <a:rPr lang="en-US" spc="-55"/>
              <a:t> </a:t>
            </a:r>
            <a:r>
              <a:rPr lang="en-US" spc="-5"/>
              <a:t>AM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37920" y="11905490"/>
            <a:ext cx="5234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-111561" y="12642699"/>
            <a:ext cx="155813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en-US" spc="-5" smtClean="0"/>
              <a:pPr marL="38098">
                <a:spcBef>
                  <a:spcPts val="45"/>
                </a:spcBef>
              </a:pPr>
              <a:t>‹#›</a:t>
            </a:fld>
            <a:r>
              <a:rPr lang="en-US" spc="-5"/>
              <a:t> of</a:t>
            </a:r>
            <a:r>
              <a:rPr lang="en-US" spc="-35"/>
              <a:t> </a:t>
            </a:r>
            <a:r>
              <a:rPr lang="en-US"/>
              <a:t>27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5">
        <a:defRPr>
          <a:latin typeface="+mn-lt"/>
          <a:ea typeface="+mn-ea"/>
          <a:cs typeface="+mn-cs"/>
        </a:defRPr>
      </a:lvl2pPr>
      <a:lvl3pPr marL="914351">
        <a:defRPr>
          <a:latin typeface="+mn-lt"/>
          <a:ea typeface="+mn-ea"/>
          <a:cs typeface="+mn-cs"/>
        </a:defRPr>
      </a:lvl3pPr>
      <a:lvl4pPr marL="1371526">
        <a:defRPr>
          <a:latin typeface="+mn-lt"/>
          <a:ea typeface="+mn-ea"/>
          <a:cs typeface="+mn-cs"/>
        </a:defRPr>
      </a:lvl4pPr>
      <a:lvl5pPr marL="1828701">
        <a:defRPr>
          <a:latin typeface="+mn-lt"/>
          <a:ea typeface="+mn-ea"/>
          <a:cs typeface="+mn-cs"/>
        </a:defRPr>
      </a:lvl5pPr>
      <a:lvl6pPr marL="2285877">
        <a:defRPr>
          <a:latin typeface="+mn-lt"/>
          <a:ea typeface="+mn-ea"/>
          <a:cs typeface="+mn-cs"/>
        </a:defRPr>
      </a:lvl6pPr>
      <a:lvl7pPr marL="2743052">
        <a:defRPr>
          <a:latin typeface="+mn-lt"/>
          <a:ea typeface="+mn-ea"/>
          <a:cs typeface="+mn-cs"/>
        </a:defRPr>
      </a:lvl7pPr>
      <a:lvl8pPr marL="3200228">
        <a:defRPr>
          <a:latin typeface="+mn-lt"/>
          <a:ea typeface="+mn-ea"/>
          <a:cs typeface="+mn-cs"/>
        </a:defRPr>
      </a:lvl8pPr>
      <a:lvl9pPr marL="36574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5">
        <a:defRPr>
          <a:latin typeface="+mn-lt"/>
          <a:ea typeface="+mn-ea"/>
          <a:cs typeface="+mn-cs"/>
        </a:defRPr>
      </a:lvl2pPr>
      <a:lvl3pPr marL="914351">
        <a:defRPr>
          <a:latin typeface="+mn-lt"/>
          <a:ea typeface="+mn-ea"/>
          <a:cs typeface="+mn-cs"/>
        </a:defRPr>
      </a:lvl3pPr>
      <a:lvl4pPr marL="1371526">
        <a:defRPr>
          <a:latin typeface="+mn-lt"/>
          <a:ea typeface="+mn-ea"/>
          <a:cs typeface="+mn-cs"/>
        </a:defRPr>
      </a:lvl4pPr>
      <a:lvl5pPr marL="1828701">
        <a:defRPr>
          <a:latin typeface="+mn-lt"/>
          <a:ea typeface="+mn-ea"/>
          <a:cs typeface="+mn-cs"/>
        </a:defRPr>
      </a:lvl5pPr>
      <a:lvl6pPr marL="2285877">
        <a:defRPr>
          <a:latin typeface="+mn-lt"/>
          <a:ea typeface="+mn-ea"/>
          <a:cs typeface="+mn-cs"/>
        </a:defRPr>
      </a:lvl6pPr>
      <a:lvl7pPr marL="2743052">
        <a:defRPr>
          <a:latin typeface="+mn-lt"/>
          <a:ea typeface="+mn-ea"/>
          <a:cs typeface="+mn-cs"/>
        </a:defRPr>
      </a:lvl7pPr>
      <a:lvl8pPr marL="3200228">
        <a:defRPr>
          <a:latin typeface="+mn-lt"/>
          <a:ea typeface="+mn-ea"/>
          <a:cs typeface="+mn-cs"/>
        </a:defRPr>
      </a:lvl8pPr>
      <a:lvl9pPr marL="365740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ChangeAspect="1"/>
          </p:cNvSpPr>
          <p:nvPr/>
        </p:nvSpPr>
        <p:spPr>
          <a:xfrm>
            <a:off x="6654800" y="5306499"/>
            <a:ext cx="10896600" cy="1399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000" b="1" dirty="0">
                <a:solidFill>
                  <a:srgbClr val="FF0000"/>
                </a:solidFill>
                <a:latin typeface="Brush Script MT" panose="03060802040406070304" pitchFamily="66" charset="0"/>
                <a:cs typeface="Arial"/>
              </a:rPr>
              <a:t>Uniquely Amazing</a:t>
            </a:r>
            <a:r>
              <a:rPr sz="9000" b="1" spc="-40" dirty="0">
                <a:solidFill>
                  <a:srgbClr val="FF0000"/>
                </a:solidFill>
                <a:latin typeface="Brush Script MT" panose="03060802040406070304" pitchFamily="66" charset="0"/>
                <a:cs typeface="Arial"/>
              </a:rPr>
              <a:t> </a:t>
            </a:r>
            <a:r>
              <a:rPr sz="9000" b="1" spc="5" dirty="0">
                <a:solidFill>
                  <a:srgbClr val="FF0000"/>
                </a:solidFill>
                <a:latin typeface="Brush Script MT" panose="03060802040406070304" pitchFamily="66" charset="0"/>
                <a:cs typeface="Arial"/>
              </a:rPr>
              <a:t>Photos</a:t>
            </a:r>
            <a:endParaRPr sz="9000" dirty="0">
              <a:solidFill>
                <a:srgbClr val="FF0000"/>
              </a:solidFill>
              <a:latin typeface="Brush Script MT" panose="03060802040406070304" pitchFamily="66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5940" y="0"/>
            <a:ext cx="1134206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0"/>
            <a:ext cx="12704919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16778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00" y="-1"/>
            <a:ext cx="19095529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492" y="-1"/>
            <a:ext cx="17027108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420345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120" y="0"/>
            <a:ext cx="1275588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800" y="0"/>
            <a:ext cx="17027103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73213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8823" y="0"/>
            <a:ext cx="9600977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0"/>
            <a:ext cx="19264589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75385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120" y="0"/>
            <a:ext cx="1275588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800" y="0"/>
            <a:ext cx="13204027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5435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200" y="45720"/>
            <a:ext cx="12159355" cy="127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800" y="-1"/>
            <a:ext cx="19318607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970" y="0"/>
            <a:ext cx="13149430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23229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00" y="0"/>
            <a:ext cx="19148591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69591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920" y="0"/>
            <a:ext cx="12755880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4638" y="-1"/>
            <a:ext cx="8677962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800" y="-1"/>
            <a:ext cx="1707634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586355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0"/>
            <a:ext cx="19264589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00" y="-1"/>
            <a:ext cx="18886167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45217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920" y="0"/>
            <a:ext cx="12755880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03271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920" y="0"/>
            <a:ext cx="1275588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3360" y="0"/>
            <a:ext cx="15260914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021" y="0"/>
            <a:ext cx="15160179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686648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0" y="-1"/>
            <a:ext cx="16985135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0"/>
            <a:ext cx="19148591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529985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0"/>
            <a:ext cx="19210877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96018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355" y="-1"/>
            <a:ext cx="8503045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120" y="0"/>
            <a:ext cx="1275588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00" y="-1"/>
            <a:ext cx="9361824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749874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204" y="-1"/>
            <a:ext cx="20425796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800" y="-1"/>
            <a:ext cx="17069286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881072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7209" y="0"/>
            <a:ext cx="14354791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02526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5648" y="45720"/>
            <a:ext cx="17027103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853042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0" y="-1"/>
            <a:ext cx="17607245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00" y="0"/>
            <a:ext cx="18990261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228120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265" y="0"/>
            <a:ext cx="19714735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254297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800" y="0"/>
            <a:ext cx="17027100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1813" y="0"/>
            <a:ext cx="19148587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837917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00" y="0"/>
            <a:ext cx="19104343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sldNum" sz="quarter" idx="7"/>
          </p:nvPr>
        </p:nvSpPr>
        <p:spPr>
          <a:xfrm>
            <a:off x="7381439" y="12642700"/>
            <a:ext cx="155813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098">
              <a:spcBef>
                <a:spcPts val="45"/>
              </a:spcBef>
            </a:pPr>
            <a:fld id="{81D60167-4931-47E6-BA6A-407CBD079E47}" type="slidenum">
              <a:rPr spc="-5" dirty="0"/>
              <a:pPr marL="38098">
                <a:spcBef>
                  <a:spcPts val="45"/>
                </a:spcBef>
              </a:pPr>
              <a:t>45</a:t>
            </a:fld>
            <a:r>
              <a:rPr spc="-5" dirty="0"/>
              <a:t> of</a:t>
            </a:r>
            <a:r>
              <a:rPr spc="-35" dirty="0"/>
              <a:t> </a:t>
            </a:r>
            <a:r>
              <a:rPr dirty="0"/>
              <a:t>27</a:t>
            </a:r>
          </a:p>
        </p:txBody>
      </p:sp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263999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-1"/>
            <a:ext cx="22690348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-1"/>
            <a:ext cx="19318603" cy="12755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978298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120" y="-1"/>
            <a:ext cx="1275588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sldNum" sz="quarter" idx="7"/>
          </p:nvPr>
        </p:nvSpPr>
        <p:spPr>
          <a:xfrm>
            <a:off x="7381439" y="12642700"/>
            <a:ext cx="155813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098">
              <a:spcBef>
                <a:spcPts val="45"/>
              </a:spcBef>
            </a:pPr>
            <a:fld id="{81D60167-4931-47E6-BA6A-407CBD079E47}" type="slidenum">
              <a:rPr spc="-5" dirty="0"/>
              <a:pPr marL="38098">
                <a:spcBef>
                  <a:spcPts val="45"/>
                </a:spcBef>
              </a:pPr>
              <a:t>48</a:t>
            </a:fld>
            <a:r>
              <a:rPr spc="-5" dirty="0"/>
              <a:t> of</a:t>
            </a:r>
            <a:r>
              <a:rPr spc="-35" dirty="0"/>
              <a:t> </a:t>
            </a:r>
            <a:r>
              <a:rPr dirty="0"/>
              <a:t>27</a:t>
            </a:r>
          </a:p>
        </p:txBody>
      </p:sp>
      <p:sp>
        <p:nvSpPr>
          <p:cNvPr id="7" name="object 7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681932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2727" y="0"/>
            <a:ext cx="8699873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4512" y="0"/>
            <a:ext cx="9711488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714" y="0"/>
            <a:ext cx="9897486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120" y="-1"/>
            <a:ext cx="12755880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664983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983" y="-1"/>
            <a:ext cx="21667617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  <p:pic>
        <p:nvPicPr>
          <p:cNvPr id="10" name="Snagit_SNG851">
            <a:extLst>
              <a:ext uri="{FF2B5EF4-FFF2-40B4-BE49-F238E27FC236}">
                <a16:creationId xmlns:a16="http://schemas.microsoft.com/office/drawing/2014/main" id="{9607AAF9-5A71-4DD8-8057-E307893E8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69" y="-1"/>
            <a:ext cx="20214031" cy="127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2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  <p:pic>
        <p:nvPicPr>
          <p:cNvPr id="8" name="Snagit_SNG826">
            <a:extLst>
              <a:ext uri="{FF2B5EF4-FFF2-40B4-BE49-F238E27FC236}">
                <a16:creationId xmlns:a16="http://schemas.microsoft.com/office/drawing/2014/main" id="{672781AC-3E9A-439C-ADDA-84700AA9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47" y="0"/>
            <a:ext cx="12780553" cy="127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8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800" y="0"/>
            <a:ext cx="17027100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703" y="-9525"/>
            <a:ext cx="10212897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7142" y="0"/>
            <a:ext cx="9768858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481" y="0"/>
            <a:ext cx="17034119" cy="127558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34970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8600" y="0"/>
            <a:ext cx="9567655" cy="12755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ChangeAspect="1"/>
          </p:cNvSpPr>
          <p:nvPr>
            <p:ph type="ftr" sz="quarter" idx="5"/>
          </p:nvPr>
        </p:nvSpPr>
        <p:spPr>
          <a:xfrm>
            <a:off x="34204026" y="12642700"/>
            <a:ext cx="3577382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99">
              <a:spcBef>
                <a:spcPts val="45"/>
              </a:spcBef>
            </a:pPr>
            <a:r>
              <a:rPr spc="-5" dirty="0"/>
              <a:t>12/9/2020, </a:t>
            </a:r>
            <a:r>
              <a:rPr dirty="0"/>
              <a:t>12:00</a:t>
            </a:r>
            <a:r>
              <a:rPr spc="-55" dirty="0"/>
              <a:t> </a:t>
            </a:r>
            <a:r>
              <a:rPr spc="-5" dirty="0"/>
              <a:t>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221</Words>
  <Application>Microsoft Office PowerPoint</Application>
  <PresentationFormat>Custom</PresentationFormat>
  <Paragraphs>56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Brush Script MT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Great pics - TCH</dc:title>
  <dc:creator>David</dc:creator>
  <cp:lastModifiedBy>Tom Newsom</cp:lastModifiedBy>
  <cp:revision>7</cp:revision>
  <dcterms:created xsi:type="dcterms:W3CDTF">2020-12-10T22:59:54Z</dcterms:created>
  <dcterms:modified xsi:type="dcterms:W3CDTF">2020-12-10T23:43:27Z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LastSaved">
    <vt:filetime>2020-12-10T00:00:00Z</vt:filetime>
  </property>
</Properties>
</file>